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4" r:id="rId4"/>
    <p:sldId id="266" r:id="rId5"/>
    <p:sldId id="265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15C7B32-9495-47B1-BA54-300C6E8D66D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DAFFEDC-6BE9-4B3B-8468-DDF3601A45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928670"/>
            <a:ext cx="8458200" cy="2500330"/>
          </a:xfrm>
        </p:spPr>
        <p:txBody>
          <a:bodyPr>
            <a:noAutofit/>
          </a:bodyPr>
          <a:lstStyle/>
          <a:p>
            <a:pPr algn="ctr"/>
            <a:r>
              <a:rPr lang="kk-KZ" sz="3200" dirty="0" smtClean="0"/>
              <a:t>Дәстүрлі қазақ және заманауи қазақ мәдениеті</a:t>
            </a:r>
            <a:endParaRPr lang="ru-RU" sz="32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3643314"/>
            <a:ext cx="6400800" cy="1643074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Қасен Нұржайнат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Қазақстан тәрихы және Қазақстан халық Ассамблеясы кафедрасының оқытушысы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* Семинар сабағының мақсаты: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Қазақ мәдениетінің қалыптасуы. Қазақ  халқының  мифтері  мен аңыздары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Негізгі сұрақтар: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Қазақ  дәстүрлі  мәдениетінің  қалыптасуы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Халық  ауыз шығармашылығындағы агон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Мәдени  құндылықтар  және  батырлар  этикасы.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b="1" dirty="0" smtClean="0"/>
              <a:t>* Әдістемелік  ұсыныстар:</a:t>
            </a:r>
            <a:endParaRPr lang="ru-RU" dirty="0" smtClean="0"/>
          </a:p>
          <a:p>
            <a:r>
              <a:rPr lang="kk-KZ" dirty="0" smtClean="0"/>
              <a:t>Орта ғасырлық қазақ мәдениеті. Ұлы Жібек жолы. Алтын Орда дәуірінің мәдениеті.  Ақындар мен жыраулар шығармашылығын қарастыру.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84598"/>
          </a:xfrm>
        </p:spPr>
        <p:txBody>
          <a:bodyPr>
            <a:noAutofit/>
          </a:bodyPr>
          <a:lstStyle/>
          <a:p>
            <a:r>
              <a:rPr lang="kk-KZ" sz="1800" smtClean="0">
                <a:latin typeface="Times New Roman" pitchFamily="18" charset="0"/>
                <a:cs typeface="Times New Roman" pitchFamily="18" charset="0"/>
              </a:rPr>
              <a:t>Пысықтау сұрақтары:</a:t>
            </a:r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1.Қазақтардың </a:t>
            </a: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материялды мәдениеті: қолөнер және кәсіпкер,үйі, киімі, азығы.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2.Рухани мәдениет: қазақтардың халық білімі, күнтізбе, дін мейрамдары (наурыз, соғым, құрбан айт), дәстүрлі салттары.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3.Әдебиеті,халықтың ауыз екі өнері (мақалдар мен мәтелдер,еңбек және салт өлеңдері, тарихи және жазба әдебиеттері (Қыдырғали Жалайыри, Мұхаммед Хайдар Дулати).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4.Ортағасырлық материалдық және рухани мәдениет үлгілері?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5.Қазақ қоғамының салт-дәстүрлеріне байланысты әдебиеті?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6.Материалдық және рухани мәдениеттің айырмашылығы?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1481142"/>
          </a:xfrm>
        </p:spPr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Өзін-өзі тексеруге арналған сұрақтар: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858280" cy="5214974"/>
          </a:xfrm>
        </p:spPr>
        <p:txBody>
          <a:bodyPr>
            <a:no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  . Қазақтардың қонақжайлылық қасиеті және өзара көмек жөніндегі әдет-ғұрыптары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  . Әдептілік пен сыпайылық әдет-ғұрпы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  . Жасы үлкендерге құрмет көрсету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4  . Тамырлық әдет-ғұрпы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5  . Қоныс таңдау әдет-ғұрпы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6  . Отбасы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және неке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саласындағы әдет-ғұрыптар мен салт-дәстүрлер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7 . Бата беру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8  . Бала тәрбиесі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sz="4800" dirty="0" smtClean="0">
                <a:solidFill>
                  <a:srgbClr val="FF0000"/>
                </a:solidFill>
              </a:rPr>
              <a:t>Назарларыңызға рахмет!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530</TotalTime>
  <Words>197</Words>
  <Application>Microsoft Office PowerPoint</Application>
  <PresentationFormat>Экран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Дәстүрлі қазақ және заманауи қазақ мәдениеті</vt:lpstr>
      <vt:lpstr>Слайд 2</vt:lpstr>
      <vt:lpstr>Слайд 3</vt:lpstr>
      <vt:lpstr>Слайд 4</vt:lpstr>
      <vt:lpstr>Өзін-өзі тексеруге арналған сұрақтар: 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Қарым-қатынастар мәдениеті.Этикет</dc:title>
  <dc:creator>admin</dc:creator>
  <cp:lastModifiedBy>Lenovo</cp:lastModifiedBy>
  <cp:revision>72</cp:revision>
  <dcterms:created xsi:type="dcterms:W3CDTF">2020-03-25T08:15:59Z</dcterms:created>
  <dcterms:modified xsi:type="dcterms:W3CDTF">2025-03-26T09:39:19Z</dcterms:modified>
</cp:coreProperties>
</file>